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ampuspalace.cz" TargetMode="External"/><Relationship Id="rId4" Type="http://schemas.openxmlformats.org/officeDocument/2006/relationships/hyperlink" Target="mailto:veronika@kampuspalace.cz" TargetMode="Externa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925216" y="1791477"/>
            <a:ext cx="9283960" cy="22486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cs-CZ" sz="7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Kampus Palace s.r.o.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4812875" y="5671825"/>
            <a:ext cx="6191100" cy="87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cs-CZ" sz="1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Kampus Palace, s.r.o.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cs-CZ" sz="1200" b="1">
                <a:latin typeface="Verdana"/>
                <a:ea typeface="Verdana"/>
                <a:cs typeface="Verdana"/>
                <a:sym typeface="Verdana"/>
              </a:rPr>
              <a:t> Smetanovo náměstí 3116/10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cs-CZ" sz="1200" b="1">
                <a:latin typeface="Verdana"/>
                <a:ea typeface="Verdana"/>
                <a:cs typeface="Verdana"/>
                <a:sym typeface="Verdana"/>
              </a:rPr>
              <a:t>Moravská Ostrava, 702 00 Ostrava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cs-CZ" sz="1200" b="1">
                <a:latin typeface="Verdana"/>
                <a:ea typeface="Verdana"/>
                <a:cs typeface="Verdana"/>
                <a:sym typeface="Verdana"/>
              </a:rPr>
              <a:t>IČO: 05029627, DIČ: CZ0502962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85100" y="5881975"/>
            <a:ext cx="3959400" cy="45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cs-CZ" sz="1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www.kampuspalace.cz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16" y="230053"/>
            <a:ext cx="8097195" cy="53715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AF6"/>
            </a:gs>
            <a:gs pos="63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25175" y="365125"/>
            <a:ext cx="64170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r>
              <a:rPr lang="cs-CZ" sz="3800">
                <a:latin typeface="Verdana"/>
                <a:ea typeface="Verdana"/>
                <a:cs typeface="Verdana"/>
                <a:sym typeface="Verdana"/>
              </a:rPr>
              <a:t>Společenská místnost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66975" y="1699175"/>
            <a:ext cx="6475200" cy="23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Chcete příjemně překvapit své klienty nebo zaměstnance?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Chcete uspořádat příjemný večer pro své přátele?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Nevíte, kde by mohl proběhnout vzdělávací večer pro Vaši organizaci?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latin typeface="Verdana"/>
                <a:ea typeface="Verdana"/>
                <a:cs typeface="Verdana"/>
                <a:sym typeface="Verdana"/>
              </a:rPr>
              <a:t>Vezměte je do nových prostor Kampusu Palace.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 amt="39000"/>
          </a:blip>
          <a:srcRect/>
          <a:stretch/>
        </p:blipFill>
        <p:spPr>
          <a:xfrm>
            <a:off x="8944754" y="0"/>
            <a:ext cx="3247244" cy="183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DSCF65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5336">
            <a:off x="6850100" y="2059174"/>
            <a:ext cx="5030440" cy="335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l="690" t="8429" r="-690" b="-8429"/>
          <a:stretch/>
        </p:blipFill>
        <p:spPr>
          <a:xfrm rot="418545">
            <a:off x="9061581" y="4935721"/>
            <a:ext cx="3013607" cy="2009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69503">
            <a:off x="6156490" y="467813"/>
            <a:ext cx="2692971" cy="179532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63350" y="4823950"/>
            <a:ext cx="53331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“</a:t>
            </a:r>
            <a:r>
              <a:rPr lang="cs-CZ" sz="1800" i="1">
                <a:latin typeface="Verdana"/>
                <a:ea typeface="Verdana"/>
                <a:cs typeface="Verdana"/>
                <a:sym typeface="Verdana"/>
              </a:rPr>
              <a:t>Víceúčelová místnost v podkrovních prostorech s původními trámy a moderním interiérem nabízí mnohé využití pro setkávání a networking, přednášky, prezentace, firemní meetingy, konference, školení, zájmové aktivity a další.”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AF6"/>
            </a:gs>
            <a:gs pos="63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38600" y="673100"/>
            <a:ext cx="5009700" cy="464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cs-CZ" sz="1700" b="1"/>
              <a:t>“</a:t>
            </a:r>
            <a:r>
              <a:rPr lang="cs-CZ" sz="1700" b="1" i="1">
                <a:latin typeface="Verdana"/>
                <a:ea typeface="Verdana"/>
                <a:cs typeface="Verdana"/>
                <a:sym typeface="Verdana"/>
              </a:rPr>
              <a:t>Variabilní prostory a mobiliář nabízí rozestavění na míru. Součástí je také přilehlá kuchyňka v plném vybavení. ”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8944754" y="0"/>
            <a:ext cx="3247244" cy="183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l="10130" t="719" r="-10130" b="-720"/>
          <a:stretch/>
        </p:blipFill>
        <p:spPr>
          <a:xfrm rot="617160">
            <a:off x="5800254" y="426563"/>
            <a:ext cx="3345059" cy="223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0653">
            <a:off x="6795181" y="4101530"/>
            <a:ext cx="3933032" cy="262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9010">
            <a:off x="8196638" y="2078309"/>
            <a:ext cx="3732071" cy="2488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738600" y="1929000"/>
            <a:ext cx="57354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Konferenční rozvržení: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cs-CZ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kapacita </a:t>
            </a:r>
            <a:r>
              <a:rPr lang="cs-CZ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 </a:t>
            </a:r>
            <a:r>
              <a:rPr lang="cs-CZ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cs-CZ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28</a:t>
            </a:r>
            <a:r>
              <a:rPr lang="cs-CZ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osob na sezení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Prezentace a projekce:</a:t>
            </a: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cs-CZ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kapacita 30 osob na sezení, 20 na stání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Klubovna / čítárna:</a:t>
            </a: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kapacita 50 osob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38600" y="4874700"/>
            <a:ext cx="5664000" cy="18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18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“Pro neziskové organizace, zájmové spolky a volnočasové aktivity pronájem zdarma, podmínkou je pouze otevření programu také pro ubytované studenty.”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AF6"/>
            </a:gs>
            <a:gs pos="63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198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Bookman Old Style"/>
              <a:buNone/>
            </a:pPr>
            <a:r>
              <a:rPr lang="cs-CZ" sz="440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Recepce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38200" y="3075300"/>
            <a:ext cx="4127400" cy="272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Milý a ochotný personál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24 hodinový provoz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Výborná komunikace v angličtině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8944804" y="-12"/>
            <a:ext cx="3247200" cy="18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35969">
            <a:off x="5791549" y="2045096"/>
            <a:ext cx="4151958" cy="276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56847">
            <a:off x="8637251" y="3982397"/>
            <a:ext cx="3376018" cy="22451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667450" y="1380125"/>
            <a:ext cx="5763600" cy="15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“Uvítání a navigace Vašich hostů ihned při příchodu do budovy. Možnost parkování ve dvoře Kampusu.”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AF6"/>
            </a:gs>
            <a:gs pos="63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0972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r>
              <a:rPr lang="cs-CZ">
                <a:latin typeface="Verdana"/>
                <a:ea typeface="Verdana"/>
                <a:cs typeface="Verdana"/>
                <a:sym typeface="Verdana"/>
              </a:rPr>
              <a:t>Hotelové ubytování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73800" y="2593825"/>
            <a:ext cx="4867200" cy="246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buNone/>
            </a:pPr>
            <a:endParaRPr sz="1800" i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Klidné místo, příjemné pro odpočinek ve věžičce Kampusu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Ubytování v centru města s parkováním ve dvoře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V ceně ubytování je snídaně a návštěva posilovny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8944754" y="0"/>
            <a:ext cx="3247244" cy="183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6013">
            <a:off x="9027636" y="1827456"/>
            <a:ext cx="3074150" cy="204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5493" y="227650"/>
            <a:ext cx="1865100" cy="27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59136">
            <a:off x="5709661" y="2638721"/>
            <a:ext cx="2009752" cy="301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95570">
            <a:off x="7659613" y="3804885"/>
            <a:ext cx="4245536" cy="283052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73800" y="1488925"/>
            <a:ext cx="5648700" cy="118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18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“Vaše hosty u nás můžete také ubytovat ve dvoulůžkovém apartmánu (možnost přistýlky) se samostatnou kuchyňkou a koupelnou.”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AF6"/>
            </a:gs>
            <a:gs pos="63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799075" y="298800"/>
            <a:ext cx="10683000" cy="590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r>
              <a:rPr lang="cs-CZ">
                <a:latin typeface="Verdana"/>
                <a:ea typeface="Verdana"/>
                <a:cs typeface="Verdana"/>
                <a:sym typeface="Verdana"/>
              </a:rPr>
              <a:t>Zastavte se za námi podívat.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r>
              <a:rPr lang="cs-CZ" sz="1800" b="1">
                <a:latin typeface="Verdana"/>
                <a:ea typeface="Verdana"/>
                <a:cs typeface="Verdana"/>
                <a:sym typeface="Verdana"/>
              </a:rPr>
              <a:t>www.kampuspalace.cz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endParaRPr sz="1800" i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endParaRPr sz="1800" i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Rezervace prostor: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r>
              <a:rPr lang="cs-CZ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info@kampuspalace.cz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+"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420 777 10 16 15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Bližší informace a prohlídky: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man Old Style"/>
              <a:buNone/>
            </a:pPr>
            <a:r>
              <a:rPr lang="cs-CZ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veronika@kampuspalace.cz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+"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420 777 10 16 19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5">
            <a:alphaModFix amt="40000"/>
          </a:blip>
          <a:srcRect/>
          <a:stretch/>
        </p:blipFill>
        <p:spPr>
          <a:xfrm>
            <a:off x="5022545" y="2333425"/>
            <a:ext cx="6159300" cy="34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Macintosh PowerPoint</Application>
  <PresentationFormat>Širokoúhlá obrazovka</PresentationFormat>
  <Paragraphs>54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Verdana</vt:lpstr>
      <vt:lpstr>Motiv Office</vt:lpstr>
      <vt:lpstr>Kampus Palace s.r.o.</vt:lpstr>
      <vt:lpstr>Společenská místnost</vt:lpstr>
      <vt:lpstr>Prezentace aplikace PowerPoint</vt:lpstr>
      <vt:lpstr>Recepce</vt:lpstr>
      <vt:lpstr>Hotelové ubytování </vt:lpstr>
      <vt:lpstr>Zastavte se za námi podívat.  www.kampuspalace.cz   Rezervace prostor: info@kampuspalace.cz 420 777 10 16 15  Bližší informace a prohlídky: veronika@kampuspalace.cz 420 777 10 16 19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Kampus Palace s.r.o.</dc:title>
  <cp:lastModifiedBy>veronika@kampuspalace.cz</cp:lastModifiedBy>
  <cp:revision>1</cp:revision>
  <dcterms:modified xsi:type="dcterms:W3CDTF">2017-01-13T10:36:48Z</dcterms:modified>
</cp:coreProperties>
</file>